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21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938992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regardez la photo en bas de la page 85.  Ecrivez 6 phrases sur la photo.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093" y="2989307"/>
            <a:ext cx="3870177" cy="388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25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52</cp:revision>
  <dcterms:created xsi:type="dcterms:W3CDTF">2011-09-14T23:22:57Z</dcterms:created>
  <dcterms:modified xsi:type="dcterms:W3CDTF">2011-12-21T12:42:46Z</dcterms:modified>
</cp:coreProperties>
</file>